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no"?>
<Relationships xmlns="http://schemas.openxmlformats.org/package/2006/relationships">
<Relationship Id="rId1" Target="ppt/presentation.xml" Type="http://schemas.openxmlformats.org/officeDocument/2006/relationships/officeDocument"/>
<Relationship Id="rId2" Target="docProps/thumbnail.jpeg" Type="http://schemas.openxmlformats.org/package/2006/relationships/metadata/thumbnail"/>
<Relationship Id="rId3" Target="docProps/core.xml" Type="http://schemas.openxmlformats.org/package/2006/relationships/metadata/core-properties"/>
<Relationship Id="rId4" Target="docProps/app.xml" Type="http://schemas.openxmlformats.org/officeDocument/2006/relationships/extended-properties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669088" cy="9872663"/>
  <p:defaultTextStyle>
    <a:defPPr>
      <a:defRPr lang="es-ES"/>
    </a:defPPr>
    <a:lvl1pPr algn="l" rtl="0" fontAlgn="base">
      <a:spcBef>
        <a:spcPct val="50000"/>
      </a:spcBef>
      <a:spcAft>
        <a:spcPct val="0"/>
      </a:spcAft>
      <a:defRPr sz="1100" b="1" kern="1200">
        <a:solidFill>
          <a:srgbClr val="6633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100" b="1" kern="1200">
        <a:solidFill>
          <a:srgbClr val="6633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100" b="1" kern="1200">
        <a:solidFill>
          <a:srgbClr val="6633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100" b="1" kern="1200">
        <a:solidFill>
          <a:srgbClr val="6633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100" b="1" kern="1200">
        <a:solidFill>
          <a:srgbClr val="6633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100" b="1" kern="1200">
        <a:solidFill>
          <a:srgbClr val="6633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100" b="1" kern="1200">
        <a:solidFill>
          <a:srgbClr val="6633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100" b="1" kern="1200">
        <a:solidFill>
          <a:srgbClr val="6633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100" b="1" kern="1200">
        <a:solidFill>
          <a:srgbClr val="6633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6666"/>
    <a:srgbClr val="9933FF"/>
    <a:srgbClr val="660066"/>
    <a:srgbClr val="000099"/>
    <a:srgbClr val="0000FF"/>
    <a:srgbClr val="333399"/>
    <a:srgbClr val="008080"/>
    <a:srgbClr val="66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76" autoAdjust="0"/>
  </p:normalViewPr>
  <p:slideViewPr>
    <p:cSldViewPr>
      <p:cViewPr varScale="1">
        <p:scale>
          <a:sx n="85" d="100"/>
          <a:sy n="85" d="100"/>
        </p:scale>
        <p:origin x="367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no"?>
<Relationships xmlns="http://schemas.openxmlformats.org/package/2006/relationships">
<Relationship Id="rId1" Target="slideMasters/slideMaster1.xml" Type="http://schemas.openxmlformats.org/officeDocument/2006/relationships/slideMaster"/>
<Relationship Id="rId2" Target="slides/slide1.xml" Type="http://schemas.openxmlformats.org/officeDocument/2006/relationships/slide"/>
<Relationship Id="rId3" Target="notesMasters/notesMaster1.xml" Type="http://schemas.openxmlformats.org/officeDocument/2006/relationships/notesMaster"/>
<Relationship Id="rId4" Target="presProps.xml" Type="http://schemas.openxmlformats.org/officeDocument/2006/relationships/presProps"/>
<Relationship Id="rId5" Target="viewProps.xml" Type="http://schemas.openxmlformats.org/officeDocument/2006/relationships/viewProps"/>
<Relationship Id="rId6" Target="theme/theme1.xml" Type="http://schemas.openxmlformats.org/officeDocument/2006/relationships/theme"/>
<Relationship Id="rId7" Target="tableStyles.xml" Type="http://schemas.openxmlformats.org/officeDocument/2006/relationships/tableStyles"/>
</Relationships>

</file>

<file path=ppt/notesMasters/_rels/notesMaster1.xml.rels><?xml version="1.0" encoding="UTF-8" standalone="no"?>
<Relationships xmlns="http://schemas.openxmlformats.org/package/2006/relationships">
<Relationship Id="rId1" Target="../theme/theme2.xml" Type="http://schemas.openxmlformats.org/officeDocument/2006/relationships/theme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888900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633" y="2"/>
            <a:ext cx="2888900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47863" y="741363"/>
            <a:ext cx="2774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89518"/>
            <a:ext cx="5335270" cy="444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7451"/>
            <a:ext cx="2888900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633" y="9377451"/>
            <a:ext cx="2888900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F07D190-5E4F-4522-BE20-7BD253F6E5F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5377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
<Relationships xmlns="http://schemas.openxmlformats.org/package/2006/relationships">
<Relationship Id="rId1" Target="../notesMasters/notesMaster1.xml" Type="http://schemas.openxmlformats.org/officeDocument/2006/relationships/notesMaster"/>
<Relationship Id="rId2" Target="../slides/slide1.xml" Type="http://schemas.openxmlformats.org/officeDocument/2006/relationships/slide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/>
            <a:fld id="{1BBC7924-D2E4-4F80-84AF-42EA7F24E3F2}" type="slidenum">
              <a:rPr lang="es-ES" sz="1200" b="0" smtClean="0">
                <a:solidFill>
                  <a:schemeClr val="tx1"/>
                </a:solidFill>
              </a:rPr>
              <a:pPr eaLnBrk="1" hangingPunct="1"/>
              <a:t>1</a:t>
            </a:fld>
            <a:endParaRPr lang="es-ES" sz="1200" b="0">
              <a:solidFill>
                <a:schemeClr val="tx1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396033"/>
      </p:ext>
    </p:extLst>
  </p:cSld>
  <p:clrMapOvr>
    <a:masterClrMapping/>
  </p:clrMapOvr>
</p:notes>
</file>

<file path=ppt/slideLayouts/_rels/slideLayout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CCD8F-B695-4A3D-BF8F-6216AE60AD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42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E1EE7-325C-437D-972F-83C1377D4D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58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F1795-E1A8-45C4-98E0-891C129EF1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206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DB8B7-5EB1-4224-B5EF-14BFBCB0C0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02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3DE24-EDBA-4C00-9C26-13958AFBE8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54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1BBCE-157D-4F50-9A56-E28CB92647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915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8C9FE-D46D-412D-A9C0-83A1E864419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14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941F3-114F-45BE-B3C9-9F89C89B1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977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5200-DF71-41FF-80A6-C670D69D1F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431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FA76A-A1E9-4637-A9D9-BC42EEC343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612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2B9F4-C5DA-4710-92FD-E6BF9C7842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5446751"/>
      </p:ext>
    </p:extLst>
  </p:cSld>
  <p:clrMapOvr>
    <a:masterClrMapping/>
  </p:clrMapOvr>
</p:sldLayout>
</file>

<file path=ppt/slideMasters/_rels/slideMaster1.xml.rels><?xml version="1.0" encoding="UTF-8" standalone="no"?>
<Relationships xmlns="http://schemas.openxmlformats.org/package/2006/relationships">
<Relationship Id="rId1" Target="../slideLayouts/slideLayout1.xml" Type="http://schemas.openxmlformats.org/officeDocument/2006/relationships/slideLayout"/>
<Relationship Id="rId10" Target="../slideLayouts/slideLayout10.xml" Type="http://schemas.openxmlformats.org/officeDocument/2006/relationships/slideLayout"/>
<Relationship Id="rId11" Target="../slideLayouts/slideLayout11.xml" Type="http://schemas.openxmlformats.org/officeDocument/2006/relationships/slideLayout"/>
<Relationship Id="rId12" Target="../theme/theme1.xml" Type="http://schemas.openxmlformats.org/officeDocument/2006/relationships/theme"/>
<Relationship Id="rId2" Target="../slideLayouts/slideLayout2.xml" Type="http://schemas.openxmlformats.org/officeDocument/2006/relationships/slideLayout"/>
<Relationship Id="rId3" Target="../slideLayouts/slideLayout3.xml" Type="http://schemas.openxmlformats.org/officeDocument/2006/relationships/slideLayout"/>
<Relationship Id="rId4" Target="../slideLayouts/slideLayout4.xml" Type="http://schemas.openxmlformats.org/officeDocument/2006/relationships/slideLayout"/>
<Relationship Id="rId5" Target="../slideLayouts/slideLayout5.xml" Type="http://schemas.openxmlformats.org/officeDocument/2006/relationships/slideLayout"/>
<Relationship Id="rId6" Target="../slideLayouts/slideLayout6.xml" Type="http://schemas.openxmlformats.org/officeDocument/2006/relationships/slideLayout"/>
<Relationship Id="rId7" Target="../slideLayouts/slideLayout7.xml" Type="http://schemas.openxmlformats.org/officeDocument/2006/relationships/slideLayout"/>
<Relationship Id="rId8" Target="../slideLayouts/slideLayout8.xml" Type="http://schemas.openxmlformats.org/officeDocument/2006/relationships/slideLayout"/>
<Relationship Id="rId9" Target="../slideLayouts/slideLayout9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C71389C-A05A-4B91-AA08-81DE9BA32A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
<Relationships xmlns="http://schemas.openxmlformats.org/package/2006/relationships">
<Relationship Id="rId1" Target="../slideLayouts/slideLayout1.xml" Type="http://schemas.openxmlformats.org/officeDocument/2006/relationships/slideLayout"/>
<Relationship Id="rId2" Target="../notesSlides/notesSlide1.xml" Type="http://schemas.openxmlformats.org/officeDocument/2006/relationships/notesSlide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830965" y="555662"/>
            <a:ext cx="5256212" cy="7920038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51" name="Rectangle 5" descr="Esterilla"/>
          <p:cNvSpPr>
            <a:spLocks noChangeArrowheads="1"/>
          </p:cNvSpPr>
          <p:nvPr/>
        </p:nvSpPr>
        <p:spPr bwMode="auto">
          <a:xfrm>
            <a:off x="908050" y="611188"/>
            <a:ext cx="2881313" cy="1439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52" name="Rectangle 6" descr="Esterilla"/>
          <p:cNvSpPr>
            <a:spLocks noChangeArrowheads="1"/>
          </p:cNvSpPr>
          <p:nvPr/>
        </p:nvSpPr>
        <p:spPr bwMode="auto">
          <a:xfrm>
            <a:off x="914399" y="2124442"/>
            <a:ext cx="2874963" cy="1298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dirty="0">
              <a:noFill/>
            </a:endParaRPr>
          </a:p>
        </p:txBody>
      </p:sp>
      <p:sp>
        <p:nvSpPr>
          <p:cNvPr id="2053" name="Rectangle 7" descr="Corcho"/>
          <p:cNvSpPr>
            <a:spLocks noChangeArrowheads="1"/>
          </p:cNvSpPr>
          <p:nvPr/>
        </p:nvSpPr>
        <p:spPr bwMode="auto">
          <a:xfrm>
            <a:off x="908050" y="3492500"/>
            <a:ext cx="2881312" cy="1439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s-ES" sz="800" dirty="0">
              <a:solidFill>
                <a:srgbClr val="FF0066"/>
              </a:solidFill>
            </a:endParaRPr>
          </a:p>
        </p:txBody>
      </p:sp>
      <p:sp>
        <p:nvSpPr>
          <p:cNvPr id="2054" name="Rectangle 8" descr="Corcho"/>
          <p:cNvSpPr>
            <a:spLocks noChangeArrowheads="1"/>
          </p:cNvSpPr>
          <p:nvPr/>
        </p:nvSpPr>
        <p:spPr bwMode="auto">
          <a:xfrm>
            <a:off x="923797" y="4996031"/>
            <a:ext cx="2865565" cy="1439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/>
              <a:t> </a:t>
            </a:r>
          </a:p>
        </p:txBody>
      </p:sp>
      <p:sp>
        <p:nvSpPr>
          <p:cNvPr id="2056" name="Rectangle 10" descr="Roble"/>
          <p:cNvSpPr>
            <a:spLocks noChangeArrowheads="1"/>
          </p:cNvSpPr>
          <p:nvPr/>
        </p:nvSpPr>
        <p:spPr bwMode="auto">
          <a:xfrm>
            <a:off x="916449" y="6777038"/>
            <a:ext cx="1439862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s-ES" sz="700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57" name="Rectangle 11" descr="Roble"/>
          <p:cNvSpPr>
            <a:spLocks noChangeArrowheads="1"/>
          </p:cNvSpPr>
          <p:nvPr/>
        </p:nvSpPr>
        <p:spPr bwMode="auto">
          <a:xfrm>
            <a:off x="3954463" y="6777038"/>
            <a:ext cx="1439862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58" name="Rectangle 12" descr="Corcho"/>
          <p:cNvSpPr>
            <a:spLocks noChangeArrowheads="1"/>
          </p:cNvSpPr>
          <p:nvPr/>
        </p:nvSpPr>
        <p:spPr bwMode="auto">
          <a:xfrm>
            <a:off x="3916207" y="600921"/>
            <a:ext cx="2105182" cy="27976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59" name="Rectangle 13" descr="Papel carta"/>
          <p:cNvSpPr>
            <a:spLocks noChangeArrowheads="1"/>
          </p:cNvSpPr>
          <p:nvPr/>
        </p:nvSpPr>
        <p:spPr bwMode="auto">
          <a:xfrm>
            <a:off x="5013325" y="3563938"/>
            <a:ext cx="1008063" cy="12969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2060" name="Rectangle 14" descr="Papel carta"/>
          <p:cNvSpPr>
            <a:spLocks noChangeArrowheads="1"/>
          </p:cNvSpPr>
          <p:nvPr/>
        </p:nvSpPr>
        <p:spPr bwMode="auto">
          <a:xfrm>
            <a:off x="3948256" y="3584227"/>
            <a:ext cx="935038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>
              <a:solidFill>
                <a:srgbClr val="339966"/>
              </a:solidFill>
            </a:endParaRPr>
          </a:p>
        </p:txBody>
      </p:sp>
      <p:sp>
        <p:nvSpPr>
          <p:cNvPr id="2061" name="Text Box 15"/>
          <p:cNvSpPr txBox="1">
            <a:spLocks noChangeArrowheads="1"/>
          </p:cNvSpPr>
          <p:nvPr/>
        </p:nvSpPr>
        <p:spPr bwMode="auto">
          <a:xfrm>
            <a:off x="692150" y="1060139"/>
            <a:ext cx="309721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200" dirty="0">
                <a:solidFill>
                  <a:srgbClr val="000066"/>
                </a:solidFill>
                <a:latin typeface="Arial Black" pitchFamily="34" charset="0"/>
              </a:rPr>
              <a:t>  </a:t>
            </a:r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DESPACHO 3508      </a:t>
            </a:r>
          </a:p>
          <a:p>
            <a:pPr algn="ctr" eaLnBrk="1" hangingPunct="1">
              <a:spcBef>
                <a:spcPct val="0"/>
              </a:spcBef>
            </a:pPr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Sala de Reuniones GTC  </a:t>
            </a:r>
          </a:p>
          <a:p>
            <a:pPr algn="ctr" eaLnBrk="1" hangingPunct="1">
              <a:spcBef>
                <a:spcPct val="0"/>
              </a:spcBef>
            </a:pPr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Ext: 5743</a:t>
            </a:r>
          </a:p>
        </p:txBody>
      </p:sp>
      <p:sp>
        <p:nvSpPr>
          <p:cNvPr id="2062" name="Text Box 16"/>
          <p:cNvSpPr txBox="1">
            <a:spLocks noChangeArrowheads="1"/>
          </p:cNvSpPr>
          <p:nvPr/>
        </p:nvSpPr>
        <p:spPr bwMode="auto">
          <a:xfrm>
            <a:off x="1009354" y="2088591"/>
            <a:ext cx="2540841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es-ES" dirty="0">
              <a:latin typeface="Arial Black" pitchFamily="34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DESPACHO 3507 (</a:t>
            </a:r>
            <a:r>
              <a:rPr lang="es-ES" dirty="0" err="1">
                <a:solidFill>
                  <a:srgbClr val="000066"/>
                </a:solidFill>
                <a:latin typeface="Arial Black" pitchFamily="34" charset="0"/>
              </a:rPr>
              <a:t>PDs</a:t>
            </a:r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 ULL) </a:t>
            </a:r>
          </a:p>
          <a:p>
            <a:pPr algn="ctr" eaLnBrk="1" hangingPunct="1">
              <a:spcBef>
                <a:spcPts val="0"/>
              </a:spcBef>
            </a:pPr>
            <a:endParaRPr lang="es-ES" dirty="0">
              <a:latin typeface="Arial Black" pitchFamily="34" charset="0"/>
            </a:endParaRPr>
          </a:p>
        </p:txBody>
      </p:sp>
      <p:sp>
        <p:nvSpPr>
          <p:cNvPr id="2067" name="Text Box 30"/>
          <p:cNvSpPr txBox="1">
            <a:spLocks noChangeArrowheads="1"/>
          </p:cNvSpPr>
          <p:nvPr/>
        </p:nvSpPr>
        <p:spPr bwMode="auto">
          <a:xfrm>
            <a:off x="3891758" y="600921"/>
            <a:ext cx="2087563" cy="63094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algn="ctr" eaLnBrk="1" hangingPunct="1"/>
            <a:endParaRPr lang="es-ES" sz="200" dirty="0">
              <a:latin typeface="Arial Black" pitchFamily="34" charset="0"/>
            </a:endParaRPr>
          </a:p>
          <a:p>
            <a:pPr algn="ctr" eaLnBrk="1" hangingPunct="1"/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DESPACHO  3509</a:t>
            </a:r>
          </a:p>
          <a:p>
            <a:pPr algn="ctr" eaLnBrk="1" hangingPunct="1"/>
            <a:endParaRPr lang="es-ES" b="0" dirty="0"/>
          </a:p>
        </p:txBody>
      </p:sp>
      <p:sp>
        <p:nvSpPr>
          <p:cNvPr id="2068" name="Text Box 31"/>
          <p:cNvSpPr txBox="1">
            <a:spLocks noChangeArrowheads="1"/>
          </p:cNvSpPr>
          <p:nvPr/>
        </p:nvSpPr>
        <p:spPr bwMode="auto">
          <a:xfrm>
            <a:off x="1564455" y="3508018"/>
            <a:ext cx="158432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DESPACHO  3505</a:t>
            </a:r>
          </a:p>
        </p:txBody>
      </p:sp>
      <p:sp>
        <p:nvSpPr>
          <p:cNvPr id="2069" name="Text Box 32"/>
          <p:cNvSpPr txBox="1">
            <a:spLocks noChangeArrowheads="1"/>
          </p:cNvSpPr>
          <p:nvPr/>
        </p:nvSpPr>
        <p:spPr bwMode="auto">
          <a:xfrm>
            <a:off x="1556790" y="5051263"/>
            <a:ext cx="16089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DESPACHO  3504</a:t>
            </a:r>
          </a:p>
        </p:txBody>
      </p:sp>
      <p:sp>
        <p:nvSpPr>
          <p:cNvPr id="2070" name="WordArt 38"/>
          <p:cNvSpPr>
            <a:spLocks noChangeArrowheads="1" noChangeShapeType="1" noTextEdit="1"/>
          </p:cNvSpPr>
          <p:nvPr/>
        </p:nvSpPr>
        <p:spPr bwMode="auto">
          <a:xfrm>
            <a:off x="-5372100" y="14439900"/>
            <a:ext cx="155575" cy="252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  <p:sp>
        <p:nvSpPr>
          <p:cNvPr id="2073" name="AutoShape 56" descr="Papiro"/>
          <p:cNvSpPr>
            <a:spLocks noChangeArrowheads="1"/>
          </p:cNvSpPr>
          <p:nvPr/>
        </p:nvSpPr>
        <p:spPr bwMode="auto">
          <a:xfrm>
            <a:off x="2517517" y="7523163"/>
            <a:ext cx="576263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74" name="AutoShape 57" descr="Papiro"/>
          <p:cNvSpPr>
            <a:spLocks noChangeArrowheads="1"/>
          </p:cNvSpPr>
          <p:nvPr/>
        </p:nvSpPr>
        <p:spPr bwMode="auto">
          <a:xfrm>
            <a:off x="3213100" y="7523163"/>
            <a:ext cx="576263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75" name="AutoShape 60" descr="Papiro"/>
          <p:cNvSpPr>
            <a:spLocks noChangeArrowheads="1"/>
          </p:cNvSpPr>
          <p:nvPr/>
        </p:nvSpPr>
        <p:spPr bwMode="auto">
          <a:xfrm>
            <a:off x="4076700" y="7523163"/>
            <a:ext cx="576263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76" name="AutoShape 61" descr="Papiro"/>
          <p:cNvSpPr>
            <a:spLocks noChangeArrowheads="1"/>
          </p:cNvSpPr>
          <p:nvPr/>
        </p:nvSpPr>
        <p:spPr bwMode="auto">
          <a:xfrm>
            <a:off x="4724400" y="7523163"/>
            <a:ext cx="576263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77" name="Text Box 64"/>
          <p:cNvSpPr txBox="1">
            <a:spLocks noChangeArrowheads="1"/>
          </p:cNvSpPr>
          <p:nvPr/>
        </p:nvSpPr>
        <p:spPr bwMode="auto">
          <a:xfrm>
            <a:off x="3829401" y="6933852"/>
            <a:ext cx="165576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DESPACHO 3501 </a:t>
            </a:r>
          </a:p>
        </p:txBody>
      </p:sp>
      <p:sp>
        <p:nvSpPr>
          <p:cNvPr id="2078" name="Text Box 65"/>
          <p:cNvSpPr txBox="1">
            <a:spLocks noChangeArrowheads="1"/>
          </p:cNvSpPr>
          <p:nvPr/>
        </p:nvSpPr>
        <p:spPr bwMode="auto">
          <a:xfrm>
            <a:off x="2378868" y="6945640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DESPACHO 3502   </a:t>
            </a:r>
          </a:p>
        </p:txBody>
      </p:sp>
      <p:sp>
        <p:nvSpPr>
          <p:cNvPr id="2080" name="Text Box 67"/>
          <p:cNvSpPr txBox="1">
            <a:spLocks noChangeArrowheads="1"/>
          </p:cNvSpPr>
          <p:nvPr/>
        </p:nvSpPr>
        <p:spPr bwMode="auto">
          <a:xfrm>
            <a:off x="4221163" y="3563938"/>
            <a:ext cx="5032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rgbClr val="000066"/>
                </a:solidFill>
                <a:latin typeface="Tahoma" pitchFamily="34" charset="0"/>
              </a:rPr>
              <a:t>WC</a:t>
            </a:r>
          </a:p>
        </p:txBody>
      </p:sp>
      <p:sp>
        <p:nvSpPr>
          <p:cNvPr id="2081" name="Text Box 68"/>
          <p:cNvSpPr txBox="1">
            <a:spLocks noChangeArrowheads="1"/>
          </p:cNvSpPr>
          <p:nvPr/>
        </p:nvSpPr>
        <p:spPr bwMode="auto">
          <a:xfrm>
            <a:off x="5229225" y="3563938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rgbClr val="000066"/>
                </a:solidFill>
                <a:latin typeface="Tahoma" pitchFamily="34" charset="0"/>
              </a:rPr>
              <a:t>WC</a:t>
            </a:r>
          </a:p>
        </p:txBody>
      </p:sp>
      <p:sp>
        <p:nvSpPr>
          <p:cNvPr id="2084" name="Text Box 71"/>
          <p:cNvSpPr txBox="1">
            <a:spLocks noChangeArrowheads="1"/>
          </p:cNvSpPr>
          <p:nvPr/>
        </p:nvSpPr>
        <p:spPr bwMode="auto">
          <a:xfrm>
            <a:off x="2475631" y="7613764"/>
            <a:ext cx="737469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IGNACIO FERRERAS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5315</a:t>
            </a:r>
          </a:p>
        </p:txBody>
      </p:sp>
      <p:sp>
        <p:nvSpPr>
          <p:cNvPr id="2085" name="Text Box 72"/>
          <p:cNvSpPr txBox="1">
            <a:spLocks noChangeArrowheads="1"/>
          </p:cNvSpPr>
          <p:nvPr/>
        </p:nvSpPr>
        <p:spPr bwMode="auto">
          <a:xfrm>
            <a:off x="3190875" y="7594540"/>
            <a:ext cx="70564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BEGOÑA GARCÍA Ext. 5599</a:t>
            </a:r>
          </a:p>
        </p:txBody>
      </p:sp>
      <p:sp>
        <p:nvSpPr>
          <p:cNvPr id="2086" name="Text Box 73"/>
          <p:cNvSpPr txBox="1">
            <a:spLocks noChangeArrowheads="1"/>
          </p:cNvSpPr>
          <p:nvPr/>
        </p:nvSpPr>
        <p:spPr bwMode="auto">
          <a:xfrm>
            <a:off x="4048051" y="7625746"/>
            <a:ext cx="719137" cy="83869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EVA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VILLAVER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5246</a:t>
            </a: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ES" sz="65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087" name="Text Box 74"/>
          <p:cNvSpPr txBox="1">
            <a:spLocks noChangeArrowheads="1"/>
          </p:cNvSpPr>
          <p:nvPr/>
        </p:nvSpPr>
        <p:spPr bwMode="auto">
          <a:xfrm>
            <a:off x="4746625" y="7625746"/>
            <a:ext cx="611984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CARLOS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ALLENDE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5421</a:t>
            </a: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2090" name="Line 79"/>
          <p:cNvSpPr>
            <a:spLocks noChangeShapeType="1"/>
          </p:cNvSpPr>
          <p:nvPr/>
        </p:nvSpPr>
        <p:spPr bwMode="auto">
          <a:xfrm flipV="1">
            <a:off x="6453188" y="6227763"/>
            <a:ext cx="0" cy="1800225"/>
          </a:xfrm>
          <a:prstGeom prst="line">
            <a:avLst/>
          </a:prstGeom>
          <a:noFill/>
          <a:ln w="76200" cmpd="tri">
            <a:solidFill>
              <a:srgbClr val="33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91" name="Line 80"/>
          <p:cNvSpPr>
            <a:spLocks noChangeShapeType="1"/>
          </p:cNvSpPr>
          <p:nvPr/>
        </p:nvSpPr>
        <p:spPr bwMode="auto">
          <a:xfrm flipH="1">
            <a:off x="4481513" y="6238875"/>
            <a:ext cx="1944687" cy="0"/>
          </a:xfrm>
          <a:prstGeom prst="line">
            <a:avLst/>
          </a:prstGeom>
          <a:noFill/>
          <a:ln w="76200" cmpd="tri">
            <a:solidFill>
              <a:srgbClr val="33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92" name="Text Box 81"/>
          <p:cNvSpPr txBox="1">
            <a:spLocks noChangeArrowheads="1"/>
          </p:cNvSpPr>
          <p:nvPr/>
        </p:nvSpPr>
        <p:spPr bwMode="auto">
          <a:xfrm>
            <a:off x="5009104" y="945257"/>
            <a:ext cx="818546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J DE MIGUEL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5513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2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- 31/10/27</a:t>
            </a:r>
          </a:p>
        </p:txBody>
      </p:sp>
      <p:sp>
        <p:nvSpPr>
          <p:cNvPr id="2093" name="Text Box 82"/>
          <p:cNvSpPr txBox="1">
            <a:spLocks noChangeArrowheads="1"/>
          </p:cNvSpPr>
          <p:nvPr/>
        </p:nvSpPr>
        <p:spPr bwMode="auto">
          <a:xfrm>
            <a:off x="5011581" y="1577008"/>
            <a:ext cx="102845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J R BERMEJO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5501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4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- 31/8/25</a:t>
            </a:r>
          </a:p>
        </p:txBody>
      </p:sp>
      <p:sp>
        <p:nvSpPr>
          <p:cNvPr id="2094" name="Text Box 83"/>
          <p:cNvSpPr txBox="1">
            <a:spLocks noChangeArrowheads="1"/>
          </p:cNvSpPr>
          <p:nvPr/>
        </p:nvSpPr>
        <p:spPr bwMode="auto">
          <a:xfrm>
            <a:off x="5037231" y="2116181"/>
            <a:ext cx="106734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M MODESTOV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. 5505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6- 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28/02/26</a:t>
            </a:r>
          </a:p>
        </p:txBody>
      </p:sp>
      <p:sp>
        <p:nvSpPr>
          <p:cNvPr id="2095" name="Text Box 84"/>
          <p:cNvSpPr txBox="1">
            <a:spLocks noChangeArrowheads="1"/>
          </p:cNvSpPr>
          <p:nvPr/>
        </p:nvSpPr>
        <p:spPr bwMode="auto">
          <a:xfrm>
            <a:off x="5026580" y="2677618"/>
            <a:ext cx="771718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6666"/>
                </a:solidFill>
                <a:latin typeface="Tahoma" pitchFamily="34" charset="0"/>
              </a:rPr>
              <a:t>K BARKAOUI </a:t>
            </a:r>
            <a:endParaRPr lang="es-ES" sz="700" dirty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5546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8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- 31/12/27</a:t>
            </a:r>
            <a:endParaRPr lang="es-ES" sz="7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2096" name="Text Box 85"/>
          <p:cNvSpPr txBox="1">
            <a:spLocks noChangeArrowheads="1"/>
          </p:cNvSpPr>
          <p:nvPr/>
        </p:nvSpPr>
        <p:spPr bwMode="auto">
          <a:xfrm>
            <a:off x="4083179" y="2485011"/>
            <a:ext cx="118557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A ESCORZA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5568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7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</a:t>
            </a:r>
            <a:r>
              <a:rPr lang="es-ES" sz="7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14/12/26</a:t>
            </a:r>
            <a:endParaRPr lang="es-ES" sz="5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097" name="Text Box 86"/>
          <p:cNvSpPr txBox="1">
            <a:spLocks noChangeArrowheads="1"/>
          </p:cNvSpPr>
          <p:nvPr/>
        </p:nvSpPr>
        <p:spPr bwMode="auto">
          <a:xfrm>
            <a:off x="4053296" y="1914150"/>
            <a:ext cx="10437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J M PEREZ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5746 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5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- 31/5/25</a:t>
            </a:r>
          </a:p>
        </p:txBody>
      </p:sp>
      <p:sp>
        <p:nvSpPr>
          <p:cNvPr id="2098" name="Text Box 87"/>
          <p:cNvSpPr txBox="1">
            <a:spLocks noChangeArrowheads="1"/>
          </p:cNvSpPr>
          <p:nvPr/>
        </p:nvSpPr>
        <p:spPr bwMode="auto">
          <a:xfrm>
            <a:off x="4065989" y="795919"/>
            <a:ext cx="886904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s-ES" sz="8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ES" sz="2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M ABDUL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5423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1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- 14/12/26</a:t>
            </a:r>
          </a:p>
        </p:txBody>
      </p:sp>
      <p:sp>
        <p:nvSpPr>
          <p:cNvPr id="2099" name="Text Box 88"/>
          <p:cNvSpPr txBox="1">
            <a:spLocks noChangeArrowheads="1"/>
          </p:cNvSpPr>
          <p:nvPr/>
        </p:nvSpPr>
        <p:spPr bwMode="auto">
          <a:xfrm>
            <a:off x="4083179" y="1581231"/>
            <a:ext cx="88690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G ESCOBAR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5813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3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- 31/8/27</a:t>
            </a:r>
          </a:p>
        </p:txBody>
      </p:sp>
      <p:sp>
        <p:nvSpPr>
          <p:cNvPr id="2100" name="Text Box 89"/>
          <p:cNvSpPr txBox="1">
            <a:spLocks noChangeArrowheads="1"/>
          </p:cNvSpPr>
          <p:nvPr/>
        </p:nvSpPr>
        <p:spPr bwMode="auto">
          <a:xfrm>
            <a:off x="922998" y="5838506"/>
            <a:ext cx="7817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s-ES" sz="200" dirty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JYOTI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5576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1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-02/03/27</a:t>
            </a:r>
          </a:p>
        </p:txBody>
      </p:sp>
      <p:sp>
        <p:nvSpPr>
          <p:cNvPr id="2101" name="Text Box 91"/>
          <p:cNvSpPr txBox="1">
            <a:spLocks noChangeArrowheads="1"/>
          </p:cNvSpPr>
          <p:nvPr/>
        </p:nvSpPr>
        <p:spPr bwMode="auto">
          <a:xfrm flipH="1">
            <a:off x="2315812" y="5836774"/>
            <a:ext cx="7935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endParaRPr lang="es-ES" sz="200" dirty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D ADAK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5799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5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- 31/05/26</a:t>
            </a:r>
          </a:p>
        </p:txBody>
      </p:sp>
      <p:sp>
        <p:nvSpPr>
          <p:cNvPr id="2102" name="Text Box 92"/>
          <p:cNvSpPr txBox="1">
            <a:spLocks noChangeArrowheads="1"/>
          </p:cNvSpPr>
          <p:nvPr/>
        </p:nvSpPr>
        <p:spPr bwMode="auto">
          <a:xfrm>
            <a:off x="3043759" y="5861712"/>
            <a:ext cx="89938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M SIUDEK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5510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7</a:t>
            </a:r>
            <a:r>
              <a:rPr lang="es-ES" sz="700" dirty="0">
                <a:solidFill>
                  <a:schemeClr val="tx1"/>
                </a:solidFill>
                <a:latin typeface="Tahoma" pitchFamily="34" charset="0"/>
              </a:rPr>
              <a:t>- 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31/08/26</a:t>
            </a:r>
          </a:p>
        </p:txBody>
      </p:sp>
      <p:sp>
        <p:nvSpPr>
          <p:cNvPr id="2103" name="Text Box 94"/>
          <p:cNvSpPr txBox="1">
            <a:spLocks noChangeArrowheads="1"/>
          </p:cNvSpPr>
          <p:nvPr/>
        </p:nvSpPr>
        <p:spPr bwMode="auto">
          <a:xfrm>
            <a:off x="908049" y="5327262"/>
            <a:ext cx="864766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endParaRPr lang="es-ES" sz="2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S SEN 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5741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2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- 30/04/26</a:t>
            </a: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106" name="Text Box 103"/>
          <p:cNvSpPr txBox="1">
            <a:spLocks noChangeArrowheads="1"/>
          </p:cNvSpPr>
          <p:nvPr/>
        </p:nvSpPr>
        <p:spPr bwMode="auto">
          <a:xfrm>
            <a:off x="1591247" y="5325296"/>
            <a:ext cx="760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s-ES" sz="200" dirty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S HEBBUR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5437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4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-16/12/26</a:t>
            </a:r>
          </a:p>
        </p:txBody>
      </p:sp>
      <p:sp>
        <p:nvSpPr>
          <p:cNvPr id="2110" name="Text Box 108"/>
          <p:cNvSpPr txBox="1">
            <a:spLocks noChangeArrowheads="1"/>
          </p:cNvSpPr>
          <p:nvPr/>
        </p:nvSpPr>
        <p:spPr bwMode="auto">
          <a:xfrm>
            <a:off x="2314399" y="5359832"/>
            <a:ext cx="79359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C JIANG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5587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6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-31/08/25</a:t>
            </a:r>
          </a:p>
        </p:txBody>
      </p:sp>
      <p:sp>
        <p:nvSpPr>
          <p:cNvPr id="2111" name="Text Box 111"/>
          <p:cNvSpPr txBox="1">
            <a:spLocks noChangeArrowheads="1"/>
          </p:cNvSpPr>
          <p:nvPr/>
        </p:nvSpPr>
        <p:spPr bwMode="auto">
          <a:xfrm>
            <a:off x="914399" y="4367099"/>
            <a:ext cx="77641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6666"/>
                </a:solidFill>
                <a:latin typeface="Tahoma" pitchFamily="34" charset="0"/>
              </a:rPr>
              <a:t>POSTDOC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5232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1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</a:t>
            </a:r>
          </a:p>
        </p:txBody>
      </p:sp>
      <p:sp>
        <p:nvSpPr>
          <p:cNvPr id="2112" name="Text Box 112"/>
          <p:cNvSpPr txBox="1">
            <a:spLocks noChangeArrowheads="1"/>
          </p:cNvSpPr>
          <p:nvPr/>
        </p:nvSpPr>
        <p:spPr bwMode="auto">
          <a:xfrm>
            <a:off x="1627981" y="3685319"/>
            <a:ext cx="87881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H KUMAR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 5541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4-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 30/06/26</a:t>
            </a:r>
          </a:p>
        </p:txBody>
      </p:sp>
      <p:sp>
        <p:nvSpPr>
          <p:cNvPr id="2113" name="Text Box 113"/>
          <p:cNvSpPr txBox="1">
            <a:spLocks noChangeArrowheads="1"/>
          </p:cNvSpPr>
          <p:nvPr/>
        </p:nvSpPr>
        <p:spPr bwMode="auto">
          <a:xfrm>
            <a:off x="1621741" y="4366746"/>
            <a:ext cx="87881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G HOLGADO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5416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3</a:t>
            </a:r>
            <a:r>
              <a:rPr lang="es-ES" sz="700" dirty="0">
                <a:solidFill>
                  <a:schemeClr val="tx1"/>
                </a:solidFill>
                <a:latin typeface="Tahoma" pitchFamily="34" charset="0"/>
              </a:rPr>
              <a:t>- 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31/08/25</a:t>
            </a:r>
          </a:p>
        </p:txBody>
      </p:sp>
      <p:sp>
        <p:nvSpPr>
          <p:cNvPr id="2114" name="Text Box 114"/>
          <p:cNvSpPr txBox="1">
            <a:spLocks noChangeArrowheads="1"/>
          </p:cNvSpPr>
          <p:nvPr/>
        </p:nvSpPr>
        <p:spPr bwMode="auto">
          <a:xfrm>
            <a:off x="3018956" y="4365503"/>
            <a:ext cx="89938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6666"/>
                </a:solidFill>
                <a:latin typeface="Tahoma" pitchFamily="34" charset="0"/>
              </a:rPr>
              <a:t>POSTDOC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5596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7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</a:t>
            </a:r>
          </a:p>
        </p:txBody>
      </p:sp>
      <p:sp>
        <p:nvSpPr>
          <p:cNvPr id="2116" name="Text Box 116"/>
          <p:cNvSpPr txBox="1">
            <a:spLocks noChangeArrowheads="1"/>
          </p:cNvSpPr>
          <p:nvPr/>
        </p:nvSpPr>
        <p:spPr bwMode="auto">
          <a:xfrm>
            <a:off x="2327380" y="3798162"/>
            <a:ext cx="772316" cy="4308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T LE PÌVERT 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P5807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6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- 31/12/27</a:t>
            </a:r>
          </a:p>
        </p:txBody>
      </p:sp>
      <p:sp>
        <p:nvSpPr>
          <p:cNvPr id="2117" name="Text Box 118"/>
          <p:cNvSpPr txBox="1">
            <a:spLocks noChangeArrowheads="1"/>
          </p:cNvSpPr>
          <p:nvPr/>
        </p:nvSpPr>
        <p:spPr bwMode="auto">
          <a:xfrm>
            <a:off x="2342355" y="4368934"/>
            <a:ext cx="848520" cy="53860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ELHAM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5547 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5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- 31/8/25</a:t>
            </a:r>
          </a:p>
          <a:p>
            <a:pPr eaLnBrk="1" hangingPunct="1">
              <a:spcBef>
                <a:spcPct val="0"/>
              </a:spcBef>
              <a:defRPr/>
            </a:pPr>
            <a:endParaRPr lang="es-ES" sz="7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118" name="Text Box 120"/>
          <p:cNvSpPr txBox="1">
            <a:spLocks noChangeArrowheads="1"/>
          </p:cNvSpPr>
          <p:nvPr/>
        </p:nvSpPr>
        <p:spPr bwMode="auto">
          <a:xfrm>
            <a:off x="923796" y="3694113"/>
            <a:ext cx="86307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endParaRPr lang="es-ES" sz="700" dirty="0">
              <a:solidFill>
                <a:srgbClr val="0066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S ESTEBAN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5267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2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- 14/11/26</a:t>
            </a:r>
          </a:p>
        </p:txBody>
      </p:sp>
      <p:sp>
        <p:nvSpPr>
          <p:cNvPr id="2119" name="Text Box 122"/>
          <p:cNvSpPr txBox="1">
            <a:spLocks noChangeArrowheads="1"/>
          </p:cNvSpPr>
          <p:nvPr/>
        </p:nvSpPr>
        <p:spPr bwMode="auto">
          <a:xfrm>
            <a:off x="3032297" y="5358172"/>
            <a:ext cx="88093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C QUINTERO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5543</a:t>
            </a:r>
          </a:p>
          <a:p>
            <a:pPr eaLnBrk="1" hangingPunct="1"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8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- 31/12/25</a:t>
            </a:r>
          </a:p>
        </p:txBody>
      </p:sp>
      <p:sp>
        <p:nvSpPr>
          <p:cNvPr id="2120" name="Rectangle 124"/>
          <p:cNvSpPr>
            <a:spLocks noChangeArrowheads="1"/>
          </p:cNvSpPr>
          <p:nvPr/>
        </p:nvSpPr>
        <p:spPr bwMode="auto">
          <a:xfrm>
            <a:off x="1606872" y="5839661"/>
            <a:ext cx="822077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s-ES" sz="200" dirty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JUNAIS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5540</a:t>
            </a:r>
          </a:p>
          <a:p>
            <a:pPr>
              <a:spcBef>
                <a:spcPct val="0"/>
              </a:spcBef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3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- 8/12/26</a:t>
            </a:r>
            <a:endParaRPr lang="es-ES" sz="700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</a:pPr>
            <a:endParaRPr lang="es-ES" sz="7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121" name="Rectangle 131"/>
          <p:cNvSpPr>
            <a:spLocks noChangeArrowheads="1"/>
          </p:cNvSpPr>
          <p:nvPr/>
        </p:nvSpPr>
        <p:spPr bwMode="auto">
          <a:xfrm>
            <a:off x="3261124" y="4500698"/>
            <a:ext cx="1841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es-ES" sz="800" b="0">
              <a:solidFill>
                <a:schemeClr val="tx1"/>
              </a:solidFill>
            </a:endParaRPr>
          </a:p>
        </p:txBody>
      </p:sp>
      <p:sp>
        <p:nvSpPr>
          <p:cNvPr id="2122" name="Rectangle 142"/>
          <p:cNvSpPr>
            <a:spLocks noChangeArrowheads="1"/>
          </p:cNvSpPr>
          <p:nvPr/>
        </p:nvSpPr>
        <p:spPr bwMode="auto">
          <a:xfrm>
            <a:off x="2540000" y="4441825"/>
            <a:ext cx="1841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2" name="1 Cerrar llave"/>
          <p:cNvSpPr/>
          <p:nvPr/>
        </p:nvSpPr>
        <p:spPr bwMode="auto">
          <a:xfrm>
            <a:off x="1724544" y="3763237"/>
            <a:ext cx="620006" cy="914400"/>
          </a:xfrm>
          <a:prstGeom prst="rightBrac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1" i="0" u="none" strike="noStrike" cap="none" normalizeH="0" baseline="0">
              <a:ln>
                <a:noFill/>
              </a:ln>
              <a:solidFill>
                <a:srgbClr val="663300"/>
              </a:solidFill>
              <a:effectLst/>
              <a:latin typeface="Arial" charset="0"/>
            </a:endParaRPr>
          </a:p>
        </p:txBody>
      </p:sp>
      <p:sp>
        <p:nvSpPr>
          <p:cNvPr id="3" name="2 Rectángulo"/>
          <p:cNvSpPr/>
          <p:nvPr/>
        </p:nvSpPr>
        <p:spPr bwMode="auto">
          <a:xfrm>
            <a:off x="836613" y="2339753"/>
            <a:ext cx="1010443" cy="93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1" i="0" u="none" strike="noStrike" cap="none" normalizeH="0" baseline="0">
              <a:ln>
                <a:noFill/>
              </a:ln>
              <a:solidFill>
                <a:srgbClr val="663300"/>
              </a:solidFill>
              <a:effectLst/>
              <a:latin typeface="Arial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 rot="10800000" flipV="1">
            <a:off x="987393" y="3004172"/>
            <a:ext cx="7700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G FAVOLE Ext. 5237</a:t>
            </a:r>
          </a:p>
          <a:p>
            <a:pPr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1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 28/02/25</a:t>
            </a:r>
          </a:p>
        </p:txBody>
      </p:sp>
      <p:sp>
        <p:nvSpPr>
          <p:cNvPr id="5" name="4 Rectángulo"/>
          <p:cNvSpPr/>
          <p:nvPr/>
        </p:nvSpPr>
        <p:spPr bwMode="auto">
          <a:xfrm>
            <a:off x="1196752" y="2563813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1" i="0" u="none" strike="noStrike" cap="none" normalizeH="0" baseline="0">
              <a:ln>
                <a:noFill/>
              </a:ln>
              <a:solidFill>
                <a:srgbClr val="663300"/>
              </a:solidFill>
              <a:effectLst/>
              <a:latin typeface="Arial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94809" y="2505476"/>
            <a:ext cx="8507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 FERNANDEZ</a:t>
            </a:r>
          </a:p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5794</a:t>
            </a:r>
          </a:p>
          <a:p>
            <a:pPr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2 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14/11/25</a:t>
            </a:r>
            <a:endParaRPr lang="es-ES" sz="8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10800000" flipV="1">
            <a:off x="1737185" y="2499837"/>
            <a:ext cx="729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6666"/>
                </a:solidFill>
                <a:latin typeface="Tahoma" pitchFamily="34" charset="0"/>
              </a:rPr>
              <a:t>POSTDOC</a:t>
            </a:r>
          </a:p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5597</a:t>
            </a:r>
          </a:p>
          <a:p>
            <a:pPr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4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8" name="7 Rectángulo"/>
          <p:cNvSpPr/>
          <p:nvPr/>
        </p:nvSpPr>
        <p:spPr bwMode="auto">
          <a:xfrm>
            <a:off x="1916905" y="3112216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1" i="0" u="none" strike="noStrike" cap="none" normalizeH="0" baseline="0">
              <a:ln>
                <a:noFill/>
              </a:ln>
              <a:solidFill>
                <a:srgbClr val="663300"/>
              </a:solidFill>
              <a:effectLst/>
              <a:latin typeface="Arial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 rot="10800000" flipH="1" flipV="1">
            <a:off x="1754584" y="2985360"/>
            <a:ext cx="914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H PARVIAINEN</a:t>
            </a:r>
          </a:p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5598</a:t>
            </a:r>
          </a:p>
          <a:p>
            <a:pPr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3 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31/12/27</a:t>
            </a:r>
            <a:endParaRPr lang="es-ES" sz="8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" name="11 Rectángulo"/>
          <p:cNvSpPr/>
          <p:nvPr/>
        </p:nvSpPr>
        <p:spPr bwMode="auto">
          <a:xfrm>
            <a:off x="2924175" y="2716213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1" i="0" u="none" strike="noStrike" cap="none" normalizeH="0" baseline="0" dirty="0">
              <a:ln>
                <a:noFill/>
              </a:ln>
              <a:solidFill>
                <a:srgbClr val="663300"/>
              </a:solidFill>
              <a:effectLst/>
              <a:latin typeface="Arial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 rot="10800000" flipV="1">
            <a:off x="2672660" y="2990249"/>
            <a:ext cx="90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S RODRIGUEZ</a:t>
            </a:r>
          </a:p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chemeClr val="accent6"/>
                </a:solidFill>
                <a:latin typeface="Tahoma" pitchFamily="34" charset="0"/>
              </a:rPr>
              <a:t>Ext. 5709</a:t>
            </a:r>
          </a:p>
          <a:p>
            <a:pPr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5 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31/12/24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325743" y="2508040"/>
            <a:ext cx="91439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A CONTRERAS</a:t>
            </a:r>
          </a:p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5586</a:t>
            </a:r>
          </a:p>
          <a:p>
            <a:pPr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6  30/6/26</a:t>
            </a:r>
            <a:endParaRPr lang="es-ES" sz="700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9" name="8 Rectángulo"/>
          <p:cNvSpPr/>
          <p:nvPr/>
        </p:nvSpPr>
        <p:spPr bwMode="auto">
          <a:xfrm>
            <a:off x="1772816" y="2847845"/>
            <a:ext cx="115135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1" i="0" u="none" strike="noStrike" cap="none" normalizeH="0" baseline="0" dirty="0">
              <a:ln>
                <a:noFill/>
              </a:ln>
              <a:solidFill>
                <a:srgbClr val="663300"/>
              </a:solidFill>
              <a:effectLst/>
            </a:endParaRPr>
          </a:p>
        </p:txBody>
      </p:sp>
      <p:sp>
        <p:nvSpPr>
          <p:cNvPr id="11" name="10 Rectángulo"/>
          <p:cNvSpPr/>
          <p:nvPr/>
        </p:nvSpPr>
        <p:spPr bwMode="auto">
          <a:xfrm>
            <a:off x="1759185" y="2580383"/>
            <a:ext cx="85925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s-ES" sz="1000" dirty="0"/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8BD30DE2-9DE9-48E1-972B-F5AB0266764E}"/>
              </a:ext>
            </a:extLst>
          </p:cNvPr>
          <p:cNvSpPr txBox="1"/>
          <p:nvPr/>
        </p:nvSpPr>
        <p:spPr>
          <a:xfrm>
            <a:off x="3023666" y="3792065"/>
            <a:ext cx="86409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B CEDRES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5834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8- 31/08/25</a:t>
            </a:r>
            <a:endParaRPr lang="es-ES" sz="7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83" name="14 CuadroTexto">
            <a:extLst>
              <a:ext uri="{FF2B5EF4-FFF2-40B4-BE49-F238E27FC236}">
                <a16:creationId xmlns:a16="http://schemas.microsoft.com/office/drawing/2014/main" id="{1E53A695-E6C3-42BC-9823-2AE05447BB68}"/>
              </a:ext>
            </a:extLst>
          </p:cNvPr>
          <p:cNvSpPr txBox="1"/>
          <p:nvPr/>
        </p:nvSpPr>
        <p:spPr>
          <a:xfrm rot="10800000" flipV="1">
            <a:off x="3057141" y="2505146"/>
            <a:ext cx="7956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S CARDONA</a:t>
            </a:r>
          </a:p>
          <a:p>
            <a:pPr>
              <a:spcBef>
                <a:spcPct val="0"/>
              </a:spcBef>
              <a:defRPr/>
            </a:pPr>
            <a:r>
              <a:rPr lang="es-ES" sz="700" dirty="0">
                <a:solidFill>
                  <a:schemeClr val="accent6"/>
                </a:solidFill>
                <a:latin typeface="Tahoma" pitchFamily="34" charset="0"/>
              </a:rPr>
              <a:t>Ext. 5708</a:t>
            </a:r>
          </a:p>
          <a:p>
            <a:pPr>
              <a:spcBef>
                <a:spcPct val="0"/>
              </a:spcBef>
              <a:defRPr/>
            </a:pPr>
            <a:r>
              <a:rPr lang="es-ES" sz="800" dirty="0">
                <a:solidFill>
                  <a:srgbClr val="000066"/>
                </a:solidFill>
                <a:latin typeface="Tahoma" pitchFamily="34" charset="0"/>
              </a:rPr>
              <a:t>7 </a:t>
            </a: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31/08/25</a:t>
            </a:r>
            <a:endParaRPr lang="es-ES" sz="7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79" name="Rectangle 10" descr="Roble">
            <a:extLst>
              <a:ext uri="{FF2B5EF4-FFF2-40B4-BE49-F238E27FC236}">
                <a16:creationId xmlns:a16="http://schemas.microsoft.com/office/drawing/2014/main" id="{88EA0B0F-1FE9-46EC-BB7B-F01A799E1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925" y="6771876"/>
            <a:ext cx="1439862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s-ES" sz="700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0" name="Text Box 65">
            <a:extLst>
              <a:ext uri="{FF2B5EF4-FFF2-40B4-BE49-F238E27FC236}">
                <a16:creationId xmlns:a16="http://schemas.microsoft.com/office/drawing/2014/main" id="{984D2368-30A9-4CC2-9FDF-57976C31E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870" y="6940616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100" b="1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 b="1">
                <a:solidFill>
                  <a:srgbClr val="663300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dirty="0">
                <a:solidFill>
                  <a:srgbClr val="000066"/>
                </a:solidFill>
                <a:latin typeface="Arial Black" pitchFamily="34" charset="0"/>
              </a:rPr>
              <a:t>DESPACHO 3503   </a:t>
            </a:r>
          </a:p>
        </p:txBody>
      </p:sp>
      <p:sp>
        <p:nvSpPr>
          <p:cNvPr id="82" name="AutoShape 56" descr="Papiro">
            <a:extLst>
              <a:ext uri="{FF2B5EF4-FFF2-40B4-BE49-F238E27FC236}">
                <a16:creationId xmlns:a16="http://schemas.microsoft.com/office/drawing/2014/main" id="{9B8DA175-6586-4BDD-88EF-014F9D50F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890" y="7543370"/>
            <a:ext cx="597712" cy="694786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JAVIER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COSME</a:t>
            </a:r>
          </a:p>
          <a:p>
            <a:pPr eaLnBrk="1" hangingPunct="1"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5364</a:t>
            </a:r>
          </a:p>
          <a:p>
            <a:pPr eaLnBrk="1" hangingPunct="1">
              <a:spcBef>
                <a:spcPct val="0"/>
              </a:spcBef>
            </a:pPr>
            <a:endParaRPr lang="es-ES" sz="7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84" name="AutoShape 56" descr="Papiro">
            <a:extLst>
              <a:ext uri="{FF2B5EF4-FFF2-40B4-BE49-F238E27FC236}">
                <a16:creationId xmlns:a16="http://schemas.microsoft.com/office/drawing/2014/main" id="{027A4F07-DDC6-4212-81C4-5B733D097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922" y="7517430"/>
            <a:ext cx="576263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DAVID </a:t>
            </a:r>
          </a:p>
          <a:p>
            <a:pPr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LÓPEZ</a:t>
            </a:r>
          </a:p>
          <a:p>
            <a:pPr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FDEZ</a:t>
            </a:r>
          </a:p>
          <a:p>
            <a:pPr>
              <a:spcBef>
                <a:spcPct val="0"/>
              </a:spcBef>
            </a:pPr>
            <a:r>
              <a:rPr lang="es-ES" sz="700" dirty="0">
                <a:solidFill>
                  <a:srgbClr val="000066"/>
                </a:solidFill>
                <a:latin typeface="Tahoma" pitchFamily="34" charset="0"/>
              </a:rPr>
              <a:t>Ext. 5750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100" b="1" i="0" u="none" strike="noStrike" cap="none" normalizeH="0" baseline="0" smtClean="0">
            <a:ln>
              <a:noFill/>
            </a:ln>
            <a:solidFill>
              <a:srgbClr val="6633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100" b="1" i="0" u="none" strike="noStrike" cap="none" normalizeH="0" baseline="0" smtClean="0">
            <a:ln>
              <a:noFill/>
            </a:ln>
            <a:solidFill>
              <a:srgbClr val="6633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</Words>
  <Application/>
  <PresentationFormat>Presentación en pantalla (4:3)</PresentationFormat>
  <Paragraphs>145</Paragraphs>
  <Slides>1</Slides>
  <Notes>1</Notes>
  <HiddenSlides>0</HiddenSlides>
  <MMClips>0</MMClips>
  <ScaleCrop>false</ScaleCrop>
  <HeadingPairs>
    <vt:vector baseType="variant" size="6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baseType="lpstr" size="5">
      <vt:lpstr>Arial</vt:lpstr>
      <vt:lpstr>Arial Black</vt:lpstr>
      <vt:lpstr>Tahoma</vt:lpstr>
      <vt:lpstr>Diseño predeterminado</vt:lpstr>
      <vt:lpstr>Presentación de PowerPoint</vt:lpstr>
    </vt:vector>
  </TitlesOfParts>
  <Company/>
  <LinksUpToDate>false</LinksUpToDate>
  <SharedDoc>false</SharedDoc>
  <HyperlinksChanged>false</HyperlinksChanged>
  <AppVersion>16.0000</AppVersion>
  <Manager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cp:revision>0</cp:revision>
</cp:coreProperties>
</file>